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60" r:id="rId4"/>
    <p:sldId id="262" r:id="rId5"/>
    <p:sldId id="263" r:id="rId6"/>
    <p:sldId id="264" r:id="rId7"/>
    <p:sldId id="265" r:id="rId8"/>
    <p:sldId id="266" r:id="rId9"/>
    <p:sldId id="268" r:id="rId10"/>
    <p:sldId id="269" r:id="rId15"/>
    <p:sldId id="270" r:id="rId16"/>
    <p:sldId id="271" r:id="rId17"/>
    <p:sldId id="272" r:id="rId18"/>
    <p:sldId id="273" r:id="rId19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850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temp_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temp_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temp_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temp_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temp_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temp_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temp_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temp_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temp_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temp_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temp_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temp_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temp_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temp_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Custom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Aarti Seth</cp:lastModifiedBy>
  <cp:revision>3</cp:revision>
  <dcterms:created xsi:type="dcterms:W3CDTF">2013-01-27T09:14:16Z</dcterms:created>
  <dcterms:modified xsi:type="dcterms:W3CDTF">2025-03-16T16:17:03Z</dcterms:modified>
  <cp:category/>
</cp:coreProperties>
</file>

<file path=docProps/thumbnail.jpeg>
</file>